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1pPr>
    <a:lvl2pPr marL="0" marR="0" indent="266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2pPr>
    <a:lvl3pPr marL="0" marR="0" indent="533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3pPr>
    <a:lvl4pPr marL="0" marR="0" indent="8001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4pPr>
    <a:lvl5pPr marL="0" marR="0" indent="1066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5pPr>
    <a:lvl6pPr marL="0" marR="0" indent="1333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6pPr>
    <a:lvl7pPr marL="0" marR="0" indent="161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7pPr>
    <a:lvl8pPr marL="0" marR="0" indent="1879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8pPr>
    <a:lvl9pPr marL="0" marR="0" indent="2146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ph type="sldImg"/>
          </p:nvPr>
        </p:nvSpPr>
        <p:spPr>
          <a:xfrm>
            <a:off x="1143000" y="685800"/>
            <a:ext cx="4572000" cy="3429000"/>
          </a:xfrm>
          <a:prstGeom prst="rect">
            <a:avLst/>
          </a:prstGeom>
        </p:spPr>
        <p:txBody>
          <a:bodyPr/>
          <a:lstStyle/>
          <a:p>
            <a:pPr/>
          </a:p>
        </p:txBody>
      </p:sp>
      <p:sp>
        <p:nvSpPr>
          <p:cNvPr id="133" name="Shape 13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990600" y="1282700"/>
            <a:ext cx="8178800" cy="2578100"/>
          </a:xfrm>
          <a:prstGeom prst="rect">
            <a:avLst/>
          </a:prstGeom>
        </p:spPr>
        <p:txBody>
          <a:bodyPr anchor="b"/>
          <a:lstStyle/>
          <a:p>
            <a:pPr/>
            <a:r>
              <a:t>Title Text</a:t>
            </a:r>
          </a:p>
        </p:txBody>
      </p:sp>
      <p:sp>
        <p:nvSpPr>
          <p:cNvPr id="12" name="Shape 12"/>
          <p:cNvSpPr/>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FFFFFF"/>
        </a:solidFill>
      </p:bgPr>
    </p:bg>
    <p:spTree>
      <p:nvGrpSpPr>
        <p:cNvPr id="1" name=""/>
        <p:cNvGrpSpPr/>
        <p:nvPr/>
      </p:nvGrpSpPr>
      <p:grpSpPr>
        <a:xfrm>
          <a:off x="0" y="0"/>
          <a:ext cx="0" cy="0"/>
          <a:chOff x="0" y="0"/>
          <a:chExt cx="0" cy="0"/>
        </a:xfrm>
      </p:grpSpPr>
      <p:pic>
        <p:nvPicPr>
          <p:cNvPr id="86" name="black_photo-v.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7" name="Shape 87"/>
          <p:cNvSpPr/>
          <p:nvPr>
            <p:ph type="title"/>
          </p:nvPr>
        </p:nvSpPr>
        <p:spPr>
          <a:xfrm>
            <a:off x="495300" y="1193800"/>
            <a:ext cx="4584700" cy="2578100"/>
          </a:xfrm>
          <a:prstGeom prst="rect">
            <a:avLst/>
          </a:prstGeom>
        </p:spPr>
        <p:txBody>
          <a:bodyPr anchor="b"/>
          <a:lstStyle>
            <a:lvl1pPr>
              <a:defRPr sz="5400"/>
            </a:lvl1pPr>
          </a:lstStyle>
          <a:p>
            <a:pPr/>
            <a:r>
              <a:t>Title Text</a:t>
            </a:r>
          </a:p>
        </p:txBody>
      </p:sp>
      <p:sp>
        <p:nvSpPr>
          <p:cNvPr id="88" name="Shape 88"/>
          <p:cNvSpPr/>
          <p:nvPr>
            <p:ph type="body" sz="quarter" idx="1"/>
          </p:nvPr>
        </p:nvSpPr>
        <p:spPr>
          <a:xfrm>
            <a:off x="495300" y="38354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89" name="Shape 8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96" name="Shape 96"/>
          <p:cNvSpPr/>
          <p:nvPr>
            <p:ph type="title"/>
          </p:nvPr>
        </p:nvSpPr>
        <p:spPr>
          <a:xfrm>
            <a:off x="495300" y="1193800"/>
            <a:ext cx="4584700" cy="2578100"/>
          </a:xfrm>
          <a:prstGeom prst="rect">
            <a:avLst/>
          </a:prstGeom>
        </p:spPr>
        <p:txBody>
          <a:bodyPr anchor="b"/>
          <a:lstStyle>
            <a:lvl1pPr>
              <a:defRPr sz="5400"/>
            </a:lvl1pPr>
          </a:lstStyle>
          <a:p>
            <a:pPr/>
            <a:r>
              <a:t>Title Text</a:t>
            </a:r>
          </a:p>
        </p:txBody>
      </p:sp>
      <p:sp>
        <p:nvSpPr>
          <p:cNvPr id="97" name="Shape 97"/>
          <p:cNvSpPr/>
          <p:nvPr>
            <p:ph type="body" sz="quarter" idx="1"/>
          </p:nvPr>
        </p:nvSpPr>
        <p:spPr>
          <a:xfrm>
            <a:off x="495300" y="38354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98" name="Shape 9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FFFFFF"/>
        </a:solidFill>
      </p:bgPr>
    </p:bg>
    <p:spTree>
      <p:nvGrpSpPr>
        <p:cNvPr id="1" name=""/>
        <p:cNvGrpSpPr/>
        <p:nvPr/>
      </p:nvGrpSpPr>
      <p:grpSpPr>
        <a:xfrm>
          <a:off x="0" y="0"/>
          <a:ext cx="0" cy="0"/>
          <a:chOff x="0" y="0"/>
          <a:chExt cx="0" cy="0"/>
        </a:xfrm>
      </p:grpSpPr>
      <p:pic>
        <p:nvPicPr>
          <p:cNvPr id="105" name="black_photo-bullets-2.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106" name="Shape 106"/>
          <p:cNvSpPr/>
          <p:nvPr>
            <p:ph type="title"/>
          </p:nvPr>
        </p:nvSpPr>
        <p:spPr>
          <a:prstGeom prst="rect">
            <a:avLst/>
          </a:prstGeom>
        </p:spPr>
        <p:txBody>
          <a:bodyPr/>
          <a:lstStyle/>
          <a:p>
            <a:pPr/>
            <a:r>
              <a:t>Title Text</a:t>
            </a:r>
          </a:p>
        </p:txBody>
      </p:sp>
      <p:sp>
        <p:nvSpPr>
          <p:cNvPr id="107" name="Shape 107"/>
          <p:cNvSpPr/>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8" name="Shape 10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15" name="Shape 115"/>
          <p:cNvSpPr/>
          <p:nvPr>
            <p:ph type="title"/>
          </p:nvPr>
        </p:nvSpPr>
        <p:spPr>
          <a:prstGeom prst="rect">
            <a:avLst/>
          </a:prstGeom>
        </p:spPr>
        <p:txBody>
          <a:bodyPr/>
          <a:lstStyle/>
          <a:p>
            <a:pPr/>
            <a:r>
              <a:t>Title Text</a:t>
            </a:r>
          </a:p>
        </p:txBody>
      </p:sp>
      <p:sp>
        <p:nvSpPr>
          <p:cNvPr id="116" name="Shape 116"/>
          <p:cNvSpPr/>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17" name="Shape 11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p>
            <a:pPr/>
            <a:r>
              <a:t>Title Text</a:t>
            </a:r>
          </a:p>
        </p:txBody>
      </p:sp>
      <p:sp>
        <p:nvSpPr>
          <p:cNvPr id="125" name="Shape 125"/>
          <p:cNvSpPr/>
          <p:nvPr>
            <p:ph type="body" sz="quarter" idx="1"/>
          </p:nvPr>
        </p:nvSpPr>
        <p:spPr>
          <a:xfrm>
            <a:off x="6070600" y="2159000"/>
            <a:ext cx="30988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26" name="Shape 12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990600" y="2159000"/>
            <a:ext cx="8178800" cy="4470400"/>
          </a:xfrm>
          <a:prstGeom prst="rect">
            <a:avLst/>
          </a:prstGeom>
        </p:spPr>
        <p:txBody>
          <a:bodyPr numCol="2" spcCol="408940" anchor="t"/>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Shape 61"/>
          <p:cNvSpPr/>
          <p:nvPr>
            <p:ph type="title"/>
          </p:nvPr>
        </p:nvSpPr>
        <p:spPr>
          <a:xfrm>
            <a:off x="990600" y="2324100"/>
            <a:ext cx="8178800" cy="29718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FFFFFF"/>
        </a:solidFill>
      </p:bgPr>
    </p:bg>
    <p:spTree>
      <p:nvGrpSpPr>
        <p:cNvPr id="1" name=""/>
        <p:cNvGrpSpPr/>
        <p:nvPr/>
      </p:nvGrpSpPr>
      <p:grpSpPr>
        <a:xfrm>
          <a:off x="0" y="0"/>
          <a:ext cx="0" cy="0"/>
          <a:chOff x="0" y="0"/>
          <a:chExt cx="0" cy="0"/>
        </a:xfrm>
      </p:grpSpPr>
      <p:pic>
        <p:nvPicPr>
          <p:cNvPr id="69" name="black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Shape 70"/>
          <p:cNvSpPr/>
          <p:nvPr>
            <p:ph type="title"/>
          </p:nvPr>
        </p:nvSpPr>
        <p:spPr>
          <a:xfrm>
            <a:off x="990600" y="5753100"/>
            <a:ext cx="8178800" cy="1333500"/>
          </a:xfrm>
          <a:prstGeom prst="rect">
            <a:avLst/>
          </a:prstGeom>
        </p:spPr>
        <p:txBody>
          <a:bodyPr/>
          <a:lstStyle/>
          <a:p>
            <a:pPr/>
            <a:r>
              <a:t>Title Text</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78" name="Shape 78"/>
          <p:cNvSpPr/>
          <p:nvPr>
            <p:ph type="title"/>
          </p:nvPr>
        </p:nvSpPr>
        <p:spPr>
          <a:xfrm>
            <a:off x="990600" y="5753100"/>
            <a:ext cx="8178800" cy="1333500"/>
          </a:xfrm>
          <a:prstGeom prst="rect">
            <a:avLst/>
          </a:prstGeom>
        </p:spPr>
        <p:txBody>
          <a:bodyPr/>
          <a:lstStyle/>
          <a:p>
            <a:pPr/>
            <a:r>
              <a:t>Title Text</a:t>
            </a:r>
          </a:p>
        </p:txBody>
      </p:sp>
      <p:sp>
        <p:nvSpPr>
          <p:cNvPr id="79" name="Shape 7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Title Text</a:t>
            </a:r>
          </a:p>
        </p:txBody>
      </p:sp>
      <p:sp>
        <p:nvSpPr>
          <p:cNvPr id="4" name="Shape 4"/>
          <p:cNvSpPr/>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ln>
            <a:noFill/>
          </a:ln>
          <a:solidFill>
            <a:srgbClr val="FFFFFF"/>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FFFFFF"/>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FFFFFF"/>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FFFFFF"/>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FFFFFF"/>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FFFFFF"/>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FFFFFF"/>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FFFFFF"/>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FFFFFF"/>
          </a:solidFill>
          <a:uFillTx/>
          <a:latin typeface="+mn-lt"/>
          <a:ea typeface="+mn-ea"/>
          <a:cs typeface="+mn-cs"/>
          <a:sym typeface="Gill Sans"/>
        </a:defRPr>
      </a:lvl9pPr>
    </p:titleStyle>
    <p:bodyStyle>
      <a:lvl1pPr marL="6985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FFFFFF"/>
          </a:solidFill>
          <a:uFillTx/>
          <a:latin typeface="+mn-lt"/>
          <a:ea typeface="+mn-ea"/>
          <a:cs typeface="+mn-cs"/>
          <a:sym typeface="Gill Sans"/>
        </a:defRPr>
      </a:lvl1pPr>
      <a:lvl2pPr marL="10414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FFFFFF"/>
          </a:solidFill>
          <a:uFillTx/>
          <a:latin typeface="+mn-lt"/>
          <a:ea typeface="+mn-ea"/>
          <a:cs typeface="+mn-cs"/>
          <a:sym typeface="Gill Sans"/>
        </a:defRPr>
      </a:lvl2pPr>
      <a:lvl3pPr marL="13843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FFFFFF"/>
          </a:solidFill>
          <a:uFillTx/>
          <a:latin typeface="+mn-lt"/>
          <a:ea typeface="+mn-ea"/>
          <a:cs typeface="+mn-cs"/>
          <a:sym typeface="Gill Sans"/>
        </a:defRPr>
      </a:lvl3pPr>
      <a:lvl4pPr marL="17399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FFFFFF"/>
          </a:solidFill>
          <a:uFillTx/>
          <a:latin typeface="+mn-lt"/>
          <a:ea typeface="+mn-ea"/>
          <a:cs typeface="+mn-cs"/>
          <a:sym typeface="Gill Sans"/>
        </a:defRPr>
      </a:lvl4pPr>
      <a:lvl5pPr marL="20828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FFFFFF"/>
          </a:solidFill>
          <a:uFillTx/>
          <a:latin typeface="+mn-lt"/>
          <a:ea typeface="+mn-ea"/>
          <a:cs typeface="+mn-cs"/>
          <a:sym typeface="Gill Sans"/>
        </a:defRPr>
      </a:lvl5pPr>
      <a:lvl6pPr marL="24257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FFFFFF"/>
          </a:solidFill>
          <a:uFillTx/>
          <a:latin typeface="+mn-lt"/>
          <a:ea typeface="+mn-ea"/>
          <a:cs typeface="+mn-cs"/>
          <a:sym typeface="Gill Sans"/>
        </a:defRPr>
      </a:lvl6pPr>
      <a:lvl7pPr marL="27686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FFFFFF"/>
          </a:solidFill>
          <a:uFillTx/>
          <a:latin typeface="+mn-lt"/>
          <a:ea typeface="+mn-ea"/>
          <a:cs typeface="+mn-cs"/>
          <a:sym typeface="Gill Sans"/>
        </a:defRPr>
      </a:lvl7pPr>
      <a:lvl8pPr marL="31115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FFFFFF"/>
          </a:solidFill>
          <a:uFillTx/>
          <a:latin typeface="+mn-lt"/>
          <a:ea typeface="+mn-ea"/>
          <a:cs typeface="+mn-cs"/>
          <a:sym typeface="Gill Sans"/>
        </a:defRPr>
      </a:lvl8pPr>
      <a:lvl9pPr marL="3454400" marR="0" indent="-444500"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FFFFFF"/>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nvSpPr>
        <p:spPr>
          <a:xfrm>
            <a:off x="3545085" y="3543300"/>
            <a:ext cx="3063678" cy="533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r>
              <a:t>Multiple Exposure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0" name="robert.jpg"/>
          <p:cNvPicPr>
            <a:picLocks noChangeAspect="1"/>
          </p:cNvPicPr>
          <p:nvPr/>
        </p:nvPicPr>
        <p:blipFill>
          <a:blip r:embed="rId2">
            <a:extLst/>
          </a:blip>
          <a:stretch>
            <a:fillRect/>
          </a:stretch>
        </p:blipFill>
        <p:spPr>
          <a:xfrm>
            <a:off x="927100" y="1128045"/>
            <a:ext cx="8293100" cy="6364955"/>
          </a:xfrm>
          <a:prstGeom prst="rect">
            <a:avLst/>
          </a:prstGeom>
          <a:ln w="12700">
            <a:miter lim="400000"/>
          </a:ln>
        </p:spPr>
      </p:pic>
      <p:sp>
        <p:nvSpPr>
          <p:cNvPr id="161" name="Shape 161"/>
          <p:cNvSpPr/>
          <p:nvPr/>
        </p:nvSpPr>
        <p:spPr>
          <a:xfrm>
            <a:off x="4129013" y="368300"/>
            <a:ext cx="1616423" cy="533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r>
              <a:rPr sz="1800"/>
              <a:t>Joyce Neimana</a:t>
            </a:r>
            <a:r>
              <a:t>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3" name="artwork_images_490_101637_duane-michals.jpg"/>
          <p:cNvPicPr>
            <a:picLocks noChangeAspect="1"/>
          </p:cNvPicPr>
          <p:nvPr/>
        </p:nvPicPr>
        <p:blipFill>
          <a:blip r:embed="rId2">
            <a:extLst/>
          </a:blip>
          <a:stretch>
            <a:fillRect/>
          </a:stretch>
        </p:blipFill>
        <p:spPr>
          <a:xfrm>
            <a:off x="2895600" y="1079500"/>
            <a:ext cx="4813300" cy="6096000"/>
          </a:xfrm>
          <a:prstGeom prst="rect">
            <a:avLst/>
          </a:prstGeom>
          <a:ln w="12700">
            <a:miter lim="400000"/>
          </a:ln>
        </p:spPr>
      </p:pic>
      <p:sp>
        <p:nvSpPr>
          <p:cNvPr id="164" name="Shape 164"/>
          <p:cNvSpPr/>
          <p:nvPr/>
        </p:nvSpPr>
        <p:spPr>
          <a:xfrm>
            <a:off x="4586436" y="374650"/>
            <a:ext cx="1438177"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r>
              <a:t>Duane Michals</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duane_michals.jpg"/>
          <p:cNvPicPr>
            <a:picLocks noChangeAspect="1"/>
          </p:cNvPicPr>
          <p:nvPr/>
        </p:nvPicPr>
        <p:blipFill>
          <a:blip r:embed="rId2">
            <a:extLst/>
          </a:blip>
          <a:stretch>
            <a:fillRect/>
          </a:stretch>
        </p:blipFill>
        <p:spPr>
          <a:xfrm>
            <a:off x="2336800" y="137039"/>
            <a:ext cx="2057400" cy="7346866"/>
          </a:xfrm>
          <a:prstGeom prst="rect">
            <a:avLst/>
          </a:prstGeom>
          <a:ln w="12700">
            <a:miter lim="400000"/>
          </a:ln>
        </p:spPr>
      </p:pic>
      <p:sp>
        <p:nvSpPr>
          <p:cNvPr id="167" name="Shape 167"/>
          <p:cNvSpPr/>
          <p:nvPr/>
        </p:nvSpPr>
        <p:spPr>
          <a:xfrm>
            <a:off x="5475436" y="3638550"/>
            <a:ext cx="1438177"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r>
              <a:t>Duane Michals</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artwork_images_111766_205653_jerry-uelsmann.jpg"/>
          <p:cNvPicPr>
            <a:picLocks noChangeAspect="1"/>
          </p:cNvPicPr>
          <p:nvPr/>
        </p:nvPicPr>
        <p:blipFill>
          <a:blip r:embed="rId2">
            <a:extLst/>
          </a:blip>
          <a:stretch>
            <a:fillRect/>
          </a:stretch>
        </p:blipFill>
        <p:spPr>
          <a:xfrm>
            <a:off x="2870200" y="1003300"/>
            <a:ext cx="4419600" cy="6096000"/>
          </a:xfrm>
          <a:prstGeom prst="rect">
            <a:avLst/>
          </a:prstGeom>
          <a:ln w="12700">
            <a:miter lim="400000"/>
          </a:ln>
        </p:spPr>
      </p:pic>
      <p:sp>
        <p:nvSpPr>
          <p:cNvPr id="170" name="Shape 170"/>
          <p:cNvSpPr/>
          <p:nvPr/>
        </p:nvSpPr>
        <p:spPr>
          <a:xfrm>
            <a:off x="4320889" y="361950"/>
            <a:ext cx="1512070"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r>
              <a:t>Jerry Uelsmann</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artwork_images_138991_169011_jerry-uelsmann.jpg"/>
          <p:cNvPicPr>
            <a:picLocks noChangeAspect="1"/>
          </p:cNvPicPr>
          <p:nvPr/>
        </p:nvPicPr>
        <p:blipFill>
          <a:blip r:embed="rId2">
            <a:extLst/>
          </a:blip>
          <a:stretch>
            <a:fillRect/>
          </a:stretch>
        </p:blipFill>
        <p:spPr>
          <a:xfrm>
            <a:off x="2755900" y="1003300"/>
            <a:ext cx="4648200" cy="6096000"/>
          </a:xfrm>
          <a:prstGeom prst="rect">
            <a:avLst/>
          </a:prstGeom>
          <a:ln w="12700">
            <a:miter lim="400000"/>
          </a:ln>
        </p:spPr>
      </p:pic>
      <p:sp>
        <p:nvSpPr>
          <p:cNvPr id="173" name="Shape 173"/>
          <p:cNvSpPr/>
          <p:nvPr/>
        </p:nvSpPr>
        <p:spPr>
          <a:xfrm>
            <a:off x="4320889" y="349250"/>
            <a:ext cx="1512070"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defRPr sz="3200"/>
            </a:pPr>
            <a:r>
              <a:rPr sz="1800"/>
              <a:t>Jerry Uelsmann</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gal4-03.jpg"/>
          <p:cNvPicPr>
            <a:picLocks noChangeAspect="1"/>
          </p:cNvPicPr>
          <p:nvPr/>
        </p:nvPicPr>
        <p:blipFill>
          <a:blip r:embed="rId2">
            <a:extLst/>
          </a:blip>
          <a:stretch>
            <a:fillRect/>
          </a:stretch>
        </p:blipFill>
        <p:spPr>
          <a:xfrm>
            <a:off x="2692400" y="1422400"/>
            <a:ext cx="4762500" cy="4762500"/>
          </a:xfrm>
          <a:prstGeom prst="rect">
            <a:avLst/>
          </a:prstGeom>
          <a:ln w="12700">
            <a:miter lim="400000"/>
          </a:ln>
        </p:spPr>
      </p:pic>
      <p:sp>
        <p:nvSpPr>
          <p:cNvPr id="176" name="Shape 176"/>
          <p:cNvSpPr/>
          <p:nvPr/>
        </p:nvSpPr>
        <p:spPr>
          <a:xfrm>
            <a:off x="4417218" y="666750"/>
            <a:ext cx="1319412"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r>
              <a:t>Maggie Taylor</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gal2-07.jpg"/>
          <p:cNvPicPr>
            <a:picLocks noChangeAspect="1"/>
          </p:cNvPicPr>
          <p:nvPr/>
        </p:nvPicPr>
        <p:blipFill>
          <a:blip r:embed="rId2">
            <a:extLst/>
          </a:blip>
          <a:stretch>
            <a:fillRect/>
          </a:stretch>
        </p:blipFill>
        <p:spPr>
          <a:xfrm>
            <a:off x="2692400" y="1422400"/>
            <a:ext cx="4762500" cy="4762500"/>
          </a:xfrm>
          <a:prstGeom prst="rect">
            <a:avLst/>
          </a:prstGeom>
          <a:ln w="12700">
            <a:miter lim="400000"/>
          </a:ln>
        </p:spPr>
      </p:pic>
      <p:sp>
        <p:nvSpPr>
          <p:cNvPr id="179" name="Shape 179"/>
          <p:cNvSpPr/>
          <p:nvPr/>
        </p:nvSpPr>
        <p:spPr>
          <a:xfrm>
            <a:off x="4417218" y="781050"/>
            <a:ext cx="1319412"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defRPr sz="3200"/>
            </a:pPr>
            <a:r>
              <a:rPr sz="1800"/>
              <a:t>Maggie Taylor</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1" name="gal1-04.jpg"/>
          <p:cNvPicPr>
            <a:picLocks noChangeAspect="1"/>
          </p:cNvPicPr>
          <p:nvPr/>
        </p:nvPicPr>
        <p:blipFill>
          <a:blip r:embed="rId2">
            <a:extLst/>
          </a:blip>
          <a:stretch>
            <a:fillRect/>
          </a:stretch>
        </p:blipFill>
        <p:spPr>
          <a:xfrm>
            <a:off x="2692400" y="1422400"/>
            <a:ext cx="4762500" cy="4762500"/>
          </a:xfrm>
          <a:prstGeom prst="rect">
            <a:avLst/>
          </a:prstGeom>
          <a:ln w="12700">
            <a:miter lim="400000"/>
          </a:ln>
        </p:spPr>
      </p:pic>
      <p:sp>
        <p:nvSpPr>
          <p:cNvPr id="182" name="Shape 182"/>
          <p:cNvSpPr/>
          <p:nvPr/>
        </p:nvSpPr>
        <p:spPr>
          <a:xfrm>
            <a:off x="4417218" y="615950"/>
            <a:ext cx="1319412"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defRPr sz="3200"/>
            </a:pPr>
            <a:r>
              <a:rPr sz="1800"/>
              <a:t>Maggie Taylor</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nvSpPr>
        <p:spPr>
          <a:xfrm>
            <a:off x="3575248" y="3543300"/>
            <a:ext cx="3003352" cy="533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r>
              <a:t>Student Examples</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flattensharpened.jpg"/>
          <p:cNvPicPr>
            <a:picLocks noChangeAspect="1"/>
          </p:cNvPicPr>
          <p:nvPr/>
        </p:nvPicPr>
        <p:blipFill>
          <a:blip r:embed="rId2">
            <a:extLst/>
          </a:blip>
          <a:stretch>
            <a:fillRect/>
          </a:stretch>
        </p:blipFill>
        <p:spPr>
          <a:xfrm>
            <a:off x="1473200" y="876300"/>
            <a:ext cx="7200900" cy="5854700"/>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nvSpPr>
        <p:spPr>
          <a:xfrm>
            <a:off x="944669" y="703355"/>
            <a:ext cx="8270662" cy="621329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spcBef>
                <a:spcPts val="1600"/>
              </a:spcBef>
              <a:defRPr sz="1800"/>
            </a:pPr>
            <a:r>
              <a:rPr>
                <a:latin typeface="Times New Roman"/>
                <a:ea typeface="Times New Roman"/>
                <a:cs typeface="Times New Roman"/>
                <a:sym typeface="Times New Roman"/>
              </a:rPr>
              <a:t>For this assignment you will need to shoot new images and produce two mounted prints.</a:t>
            </a:r>
            <a:endParaRPr>
              <a:latin typeface="Times"/>
              <a:ea typeface="Times"/>
              <a:cs typeface="Times"/>
              <a:sym typeface="Times"/>
            </a:endParaRPr>
          </a:p>
          <a:p>
            <a:pPr algn="l">
              <a:spcBef>
                <a:spcPts val="1600"/>
              </a:spcBef>
              <a:defRPr sz="1800"/>
            </a:pPr>
            <a:r>
              <a:rPr b="1">
                <a:latin typeface="Times New Roman"/>
                <a:ea typeface="Times New Roman"/>
                <a:cs typeface="Times New Roman"/>
                <a:sym typeface="Times New Roman"/>
              </a:rPr>
              <a:t>The main thrust of this assignment is to produce imagery that is made of more than one single exposure.  There are a number of ways to achieve this technically. These are some of your options:</a:t>
            </a:r>
            <a:endParaRPr>
              <a:latin typeface="Times"/>
              <a:ea typeface="Times"/>
              <a:cs typeface="Times"/>
              <a:sym typeface="Times"/>
            </a:endParaRPr>
          </a:p>
          <a:p>
            <a:pPr algn="l">
              <a:spcBef>
                <a:spcPts val="1600"/>
              </a:spcBef>
              <a:defRPr sz="1800"/>
            </a:pPr>
            <a:r>
              <a:rPr>
                <a:latin typeface="Times New Roman"/>
                <a:ea typeface="Times New Roman"/>
                <a:cs typeface="Times New Roman"/>
                <a:sym typeface="Times New Roman"/>
              </a:rPr>
              <a:t>1)        You may mount more than one photograph on your mounting surface, i.e. a diptych, triptych, collage/montage or even your contact sheet.  You may choose to produce a sequence of images that reads a narrative.  You may simply choose to mount more than one photograph on your mount as comparison /contrast which is either a visual or intellectual juxtaposition.</a:t>
            </a:r>
            <a:endParaRPr>
              <a:latin typeface="Times New Roman"/>
              <a:ea typeface="Times New Roman"/>
              <a:cs typeface="Times New Roman"/>
              <a:sym typeface="Times New Roman"/>
            </a:endParaRPr>
          </a:p>
          <a:p>
            <a:pPr algn="l">
              <a:spcBef>
                <a:spcPts val="1600"/>
              </a:spcBef>
              <a:defRPr sz="1800"/>
            </a:pPr>
            <a:r>
              <a:rPr>
                <a:latin typeface="Times New Roman"/>
                <a:ea typeface="Times New Roman"/>
                <a:cs typeface="Times New Roman"/>
                <a:sym typeface="Times New Roman"/>
              </a:rPr>
              <a:t>2)      Another method you could use would be to combine images on the computer. This can be immensely complicated or rather simple. I would keep things simple this first time out. You can do "Uelsmann" like images by adding images via layers and making parts of those layers transparent so that other things show through.</a:t>
            </a:r>
            <a:endParaRPr>
              <a:latin typeface="Times"/>
              <a:ea typeface="Times"/>
              <a:cs typeface="Times"/>
              <a:sym typeface="Times"/>
            </a:endParaRPr>
          </a:p>
          <a:p>
            <a:pPr algn="l">
              <a:spcBef>
                <a:spcPts val="1600"/>
              </a:spcBef>
              <a:defRPr sz="1800"/>
            </a:pPr>
            <a:r>
              <a:rPr>
                <a:latin typeface="Times New Roman"/>
                <a:ea typeface="Times New Roman"/>
                <a:cs typeface="Times New Roman"/>
                <a:sym typeface="Times New Roman"/>
              </a:rPr>
              <a:t>            I want to remind you that this assignment is not about technique though it may have that appearance.  It is simply a means to an end.  You should be thinking about how all of your imagery works with one another.  It is easy to get caught up in the excitement of making something that looks different but that excitement will not last for very long if the images are inherently meaningless. Last but not least, I want you to have some fun with this assignment.  Be open-minded and you might be surprised at the images that you come up with.</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brittany_cune.jpg"/>
          <p:cNvPicPr>
            <a:picLocks noChangeAspect="1"/>
          </p:cNvPicPr>
          <p:nvPr/>
        </p:nvPicPr>
        <p:blipFill>
          <a:blip r:embed="rId2">
            <a:extLst/>
          </a:blip>
          <a:stretch>
            <a:fillRect/>
          </a:stretch>
        </p:blipFill>
        <p:spPr>
          <a:xfrm>
            <a:off x="1803400" y="2006600"/>
            <a:ext cx="6540500" cy="2933700"/>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leslie_scott.jpg"/>
          <p:cNvPicPr>
            <a:picLocks noChangeAspect="1"/>
          </p:cNvPicPr>
          <p:nvPr/>
        </p:nvPicPr>
        <p:blipFill>
          <a:blip r:embed="rId2">
            <a:extLst/>
          </a:blip>
          <a:stretch>
            <a:fillRect/>
          </a:stretch>
        </p:blipFill>
        <p:spPr>
          <a:xfrm>
            <a:off x="2159000" y="1625600"/>
            <a:ext cx="5842000" cy="4368800"/>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10.jpg.jpg"/>
          <p:cNvPicPr>
            <a:picLocks noChangeAspect="1"/>
          </p:cNvPicPr>
          <p:nvPr/>
        </p:nvPicPr>
        <p:blipFill>
          <a:blip r:embed="rId2">
            <a:extLst/>
          </a:blip>
          <a:stretch>
            <a:fillRect/>
          </a:stretch>
        </p:blipFill>
        <p:spPr>
          <a:xfrm>
            <a:off x="1587500" y="2501900"/>
            <a:ext cx="6985000" cy="2616200"/>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4" name="pieces_of_me.jpg.jpg"/>
          <p:cNvPicPr>
            <a:picLocks noChangeAspect="1"/>
          </p:cNvPicPr>
          <p:nvPr/>
        </p:nvPicPr>
        <p:blipFill>
          <a:blip r:embed="rId2">
            <a:extLst/>
          </a:blip>
          <a:stretch>
            <a:fillRect/>
          </a:stretch>
        </p:blipFill>
        <p:spPr>
          <a:xfrm>
            <a:off x="1270000" y="850900"/>
            <a:ext cx="7620000" cy="5905500"/>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cubed.jpg.jpg"/>
          <p:cNvPicPr>
            <a:picLocks noChangeAspect="1"/>
          </p:cNvPicPr>
          <p:nvPr/>
        </p:nvPicPr>
        <p:blipFill>
          <a:blip r:embed="rId2">
            <a:extLst/>
          </a:blip>
          <a:stretch>
            <a:fillRect/>
          </a:stretch>
        </p:blipFill>
        <p:spPr>
          <a:xfrm>
            <a:off x="1270000" y="1257300"/>
            <a:ext cx="7620000" cy="5105400"/>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8" name="Ballgame.jpg.jpg"/>
          <p:cNvPicPr>
            <a:picLocks noChangeAspect="1"/>
          </p:cNvPicPr>
          <p:nvPr/>
        </p:nvPicPr>
        <p:blipFill>
          <a:blip r:embed="rId2">
            <a:extLst/>
          </a:blip>
          <a:stretch>
            <a:fillRect/>
          </a:stretch>
        </p:blipFill>
        <p:spPr>
          <a:xfrm>
            <a:off x="241300" y="3162300"/>
            <a:ext cx="9677400" cy="1296772"/>
          </a:xfrm>
          <a:prstGeom prst="rect">
            <a:avLst/>
          </a:prstGeom>
          <a:ln w="12700">
            <a:miter lim="400000"/>
          </a:ln>
        </p:spPr>
      </p:pic>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0" name="EleanorBurkett2.jpg"/>
          <p:cNvPicPr>
            <a:picLocks noChangeAspect="1"/>
          </p:cNvPicPr>
          <p:nvPr/>
        </p:nvPicPr>
        <p:blipFill>
          <a:blip r:embed="rId2">
            <a:extLst/>
          </a:blip>
          <a:stretch>
            <a:fillRect/>
          </a:stretch>
        </p:blipFill>
        <p:spPr>
          <a:xfrm>
            <a:off x="2857500" y="1790700"/>
            <a:ext cx="4445000" cy="3149600"/>
          </a:xfrm>
          <a:prstGeom prst="rect">
            <a:avLst/>
          </a:prstGeom>
          <a:ln w="12700">
            <a:miter lim="400000"/>
          </a:ln>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2" name="b.jpg.jpg"/>
          <p:cNvPicPr>
            <a:picLocks noChangeAspect="1"/>
          </p:cNvPicPr>
          <p:nvPr/>
        </p:nvPicPr>
        <p:blipFill>
          <a:blip r:embed="rId2">
            <a:extLst/>
          </a:blip>
          <a:stretch>
            <a:fillRect/>
          </a:stretch>
        </p:blipFill>
        <p:spPr>
          <a:xfrm>
            <a:off x="1270000" y="1270000"/>
            <a:ext cx="7620000" cy="5067300"/>
          </a:xfrm>
          <a:prstGeom prst="rect">
            <a:avLst/>
          </a:prstGeom>
          <a:ln w="127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4" name="house2 copy.jpg"/>
          <p:cNvPicPr>
            <a:picLocks noChangeAspect="1"/>
          </p:cNvPicPr>
          <p:nvPr/>
        </p:nvPicPr>
        <p:blipFill>
          <a:blip r:embed="rId2">
            <a:extLst/>
          </a:blip>
          <a:stretch>
            <a:fillRect/>
          </a:stretch>
        </p:blipFill>
        <p:spPr>
          <a:xfrm>
            <a:off x="1587500" y="1181100"/>
            <a:ext cx="6985000" cy="5245100"/>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2ways-filtered.png"/>
          <p:cNvPicPr>
            <a:picLocks noChangeAspect="1"/>
          </p:cNvPicPr>
          <p:nvPr/>
        </p:nvPicPr>
        <p:blipFill>
          <a:blip r:embed="rId2">
            <a:extLst/>
          </a:blip>
          <a:stretch>
            <a:fillRect/>
          </a:stretch>
        </p:blipFill>
        <p:spPr>
          <a:xfrm>
            <a:off x="1257300" y="1790700"/>
            <a:ext cx="7632700" cy="4026250"/>
          </a:xfrm>
          <a:prstGeom prst="rect">
            <a:avLst/>
          </a:prstGeom>
          <a:ln w="12700">
            <a:miter lim="400000"/>
          </a:ln>
        </p:spPr>
      </p:pic>
      <p:sp>
        <p:nvSpPr>
          <p:cNvPr id="140" name="Shape 140"/>
          <p:cNvSpPr/>
          <p:nvPr/>
        </p:nvSpPr>
        <p:spPr>
          <a:xfrm>
            <a:off x="4280427" y="831850"/>
            <a:ext cx="1592995"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r>
              <a:t>Oscar Rejlander</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oscar_rejlander2-filtered.jpg"/>
          <p:cNvPicPr>
            <a:picLocks noChangeAspect="1"/>
          </p:cNvPicPr>
          <p:nvPr/>
        </p:nvPicPr>
        <p:blipFill>
          <a:blip r:embed="rId2">
            <a:extLst/>
          </a:blip>
          <a:stretch>
            <a:fillRect/>
          </a:stretch>
        </p:blipFill>
        <p:spPr>
          <a:xfrm>
            <a:off x="905978" y="723900"/>
            <a:ext cx="8339622" cy="6172200"/>
          </a:xfrm>
          <a:prstGeom prst="rect">
            <a:avLst/>
          </a:prstGeom>
          <a:ln w="12700">
            <a:miter lim="400000"/>
          </a:ln>
        </p:spPr>
      </p:pic>
      <p:sp>
        <p:nvSpPr>
          <p:cNvPr id="143" name="Shape 143"/>
          <p:cNvSpPr/>
          <p:nvPr/>
        </p:nvSpPr>
        <p:spPr>
          <a:xfrm>
            <a:off x="4280427" y="196850"/>
            <a:ext cx="1592995"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r>
              <a:t>Oscar Rejlander</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hprobinson.jpg"/>
          <p:cNvPicPr>
            <a:picLocks noChangeAspect="1"/>
          </p:cNvPicPr>
          <p:nvPr/>
        </p:nvPicPr>
        <p:blipFill>
          <a:blip r:embed="rId2">
            <a:extLst/>
          </a:blip>
          <a:stretch>
            <a:fillRect/>
          </a:stretch>
        </p:blipFill>
        <p:spPr>
          <a:xfrm>
            <a:off x="279400" y="914400"/>
            <a:ext cx="9588500" cy="5791200"/>
          </a:xfrm>
          <a:prstGeom prst="rect">
            <a:avLst/>
          </a:prstGeom>
          <a:ln w="12700">
            <a:miter lim="400000"/>
          </a:ln>
        </p:spPr>
      </p:pic>
      <p:sp>
        <p:nvSpPr>
          <p:cNvPr id="146" name="Shape 146"/>
          <p:cNvSpPr/>
          <p:nvPr/>
        </p:nvSpPr>
        <p:spPr>
          <a:xfrm>
            <a:off x="3973190" y="387350"/>
            <a:ext cx="2207469"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r>
              <a:t>Henry Peach Robinson</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8" name="sommer-filtered.jpg"/>
          <p:cNvPicPr>
            <a:picLocks noChangeAspect="1"/>
          </p:cNvPicPr>
          <p:nvPr/>
        </p:nvPicPr>
        <p:blipFill>
          <a:blip r:embed="rId2">
            <a:extLst/>
          </a:blip>
          <a:stretch>
            <a:fillRect/>
          </a:stretch>
        </p:blipFill>
        <p:spPr>
          <a:xfrm>
            <a:off x="1308100" y="990600"/>
            <a:ext cx="7493000" cy="5981700"/>
          </a:xfrm>
          <a:prstGeom prst="rect">
            <a:avLst/>
          </a:prstGeom>
          <a:ln w="12700">
            <a:miter lim="400000"/>
          </a:ln>
        </p:spPr>
      </p:pic>
      <p:sp>
        <p:nvSpPr>
          <p:cNvPr id="149" name="Shape 149"/>
          <p:cNvSpPr/>
          <p:nvPr/>
        </p:nvSpPr>
        <p:spPr>
          <a:xfrm>
            <a:off x="4224281" y="387350"/>
            <a:ext cx="1705286"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r>
              <a:t>Fredrick Sommer</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faller.jpg"/>
          <p:cNvPicPr>
            <a:picLocks noChangeAspect="1"/>
          </p:cNvPicPr>
          <p:nvPr/>
        </p:nvPicPr>
        <p:blipFill>
          <a:blip r:embed="rId2">
            <a:extLst/>
          </a:blip>
          <a:stretch>
            <a:fillRect/>
          </a:stretch>
        </p:blipFill>
        <p:spPr>
          <a:xfrm>
            <a:off x="1676400" y="1841500"/>
            <a:ext cx="6807200" cy="3924300"/>
          </a:xfrm>
          <a:prstGeom prst="rect">
            <a:avLst/>
          </a:prstGeom>
          <a:ln w="12700">
            <a:miter lim="400000"/>
          </a:ln>
        </p:spPr>
      </p:pic>
      <p:sp>
        <p:nvSpPr>
          <p:cNvPr id="152" name="Shape 152"/>
          <p:cNvSpPr/>
          <p:nvPr/>
        </p:nvSpPr>
        <p:spPr>
          <a:xfrm>
            <a:off x="3329080" y="831850"/>
            <a:ext cx="3267088"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r>
              <a:t>Hollis Frampton and Marion Faller</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artwork_images_424492560_244713_david-hockney.jpg"/>
          <p:cNvPicPr>
            <a:picLocks noChangeAspect="1"/>
          </p:cNvPicPr>
          <p:nvPr/>
        </p:nvPicPr>
        <p:blipFill>
          <a:blip r:embed="rId2">
            <a:extLst/>
          </a:blip>
          <a:stretch>
            <a:fillRect/>
          </a:stretch>
        </p:blipFill>
        <p:spPr>
          <a:xfrm>
            <a:off x="1854200" y="1092200"/>
            <a:ext cx="6451600" cy="6096000"/>
          </a:xfrm>
          <a:prstGeom prst="rect">
            <a:avLst/>
          </a:prstGeom>
          <a:ln w="12700">
            <a:miter lim="400000"/>
          </a:ln>
        </p:spPr>
      </p:pic>
      <p:sp>
        <p:nvSpPr>
          <p:cNvPr id="155" name="Shape 155"/>
          <p:cNvSpPr/>
          <p:nvPr/>
        </p:nvSpPr>
        <p:spPr>
          <a:xfrm>
            <a:off x="4325410" y="412750"/>
            <a:ext cx="1503029"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r>
              <a:t>David Hockney</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neimanas.jpg"/>
          <p:cNvPicPr>
            <a:picLocks noChangeAspect="1"/>
          </p:cNvPicPr>
          <p:nvPr/>
        </p:nvPicPr>
        <p:blipFill>
          <a:blip r:embed="rId2">
            <a:extLst/>
          </a:blip>
          <a:stretch>
            <a:fillRect/>
          </a:stretch>
        </p:blipFill>
        <p:spPr>
          <a:xfrm>
            <a:off x="812800" y="949325"/>
            <a:ext cx="8534400" cy="6400801"/>
          </a:xfrm>
          <a:prstGeom prst="rect">
            <a:avLst/>
          </a:prstGeom>
          <a:ln w="12700">
            <a:miter lim="400000"/>
          </a:ln>
        </p:spPr>
      </p:pic>
      <p:sp>
        <p:nvSpPr>
          <p:cNvPr id="158" name="Shape 158"/>
          <p:cNvSpPr/>
          <p:nvPr/>
        </p:nvSpPr>
        <p:spPr>
          <a:xfrm>
            <a:off x="4302918" y="273050"/>
            <a:ext cx="1548012"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lvl1pPr>
          </a:lstStyle>
          <a:p>
            <a:pPr/>
            <a:r>
              <a:t>Joyce Neimanas</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